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3" r:id="rId20"/>
    <p:sldId id="274" r:id="rId21"/>
    <p:sldId id="290" r:id="rId22"/>
    <p:sldId id="275" r:id="rId23"/>
    <p:sldId id="276" r:id="rId24"/>
    <p:sldId id="277" r:id="rId25"/>
    <p:sldId id="278" r:id="rId26"/>
    <p:sldId id="291" r:id="rId27"/>
    <p:sldId id="279" r:id="rId28"/>
    <p:sldId id="280" r:id="rId29"/>
    <p:sldId id="292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4630400" cy="8229600"/>
  <p:notesSz cx="8229600" cy="14630400"/>
  <p:embeddedFontLst>
    <p:embeddedFont>
      <p:font typeface="Prata" panose="020B0604020202020204" charset="0"/>
      <p:regular r:id="rId41"/>
    </p:embeddedFont>
    <p:embeddedFont>
      <p:font typeface="Raleway" pitchFamily="2" charset="0"/>
      <p:regular r:id="rId42"/>
      <p:bold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782"/>
    <a:srgbClr val="CFCBBF"/>
    <a:srgbClr val="47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96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.Pi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1RJmh_Oqe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embetronicx.com/tutorials/microcontrollers/lpc2148/ultrasonic-sensor-interfacing-with-lpc2148/" TargetMode="External"/><Relationship Id="rId4" Type="http://schemas.openxmlformats.org/officeDocument/2006/relationships/hyperlink" Target="https://mongoose.ws/reference-project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62551"/>
            <a:ext cx="13042821" cy="1756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242"/>
            <a:ext cx="130428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EMBEDDED WEB SERVER ON LPC2148 WITH ENC28J60 ETHERNET MODULE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57798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3.Anirudh Nishtala – 225807128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114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2.Sumedh Prabhudesai – 225807036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483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4.Swaminath B – 225807064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499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1.Rishiraj Rakesh Kumar - 225807062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291" y="8538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Server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60226" y="1832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•Integrated the Mongoose framework to establish HTTP server capabilities on the LPC2148.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60223" y="2375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•Configured SPI-based communication between the LPC2148 and the ENC28J60 Ethernet module.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60224" y="29180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•Compiled and generated a .hex file for deployment on the LPC2148, enabling real-time data transmission.</a:t>
            </a:r>
            <a:endParaRPr lang="en-US" sz="1750" dirty="0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E05883-7DEC-A754-BD6D-2A1E0FF6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68" y="3372561"/>
            <a:ext cx="8945366" cy="47242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678" y="460235"/>
            <a:ext cx="11023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Mongoose Framework and Server Setup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39678" y="16226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•Why Mongoose?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9676" y="21877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Lightweight HTTP Support: Ideal for embedded systems with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constrained resources.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39677" y="30266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Data Handling: Supports HTTP requests directly on the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LPC2148, optimizing memory usage.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57484" y="39872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•Server Configuration: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57485" y="4605277"/>
            <a:ext cx="9963252" cy="72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SPI Communication: Established SPI protocol to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interface the ENC28J60 Ethernet module with the LPC2148.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57484" y="5523074"/>
            <a:ext cx="9963252" cy="7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Network Setup: Configured essential TCP/IP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parameters (e.g., IP address, gateway) for network functionality.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57484" y="6440872"/>
            <a:ext cx="99632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Data Simulation: Programmed the LPC2148 to capture and simulate sensor data for transmission over HTTP.</a:t>
            </a:r>
            <a:endParaRPr lang="en-US" sz="1750" dirty="0"/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D4716F9E-838C-8EA6-BD9B-AC1156F7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985545"/>
            <a:ext cx="6896006" cy="40033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116173"/>
            <a:ext cx="9137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Compilation, Deployment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2201292"/>
            <a:ext cx="9675575" cy="399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•Code Compilation and Deployment: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2819345"/>
            <a:ext cx="9675575" cy="399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Cross-compiled the source code to generate a .hex file compatible with the LPC2148.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37399"/>
            <a:ext cx="8699530" cy="634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Flashed the .hex file onto the microcontroller, initiating real-time data transmission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 HTTP.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273"/>
            <a:ext cx="9675575" cy="399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•Testing and Results: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1" y="4998343"/>
            <a:ext cx="9675575" cy="399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Validated the functionality of real-time data transmission via Ethernet.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1" y="5550544"/>
            <a:ext cx="8976933" cy="94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Verified accurate data display on the frontend after integrating with a backend setup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using SQL and Flask.</a:t>
            </a:r>
            <a:endParaRPr lang="en-US" sz="1750" dirty="0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07B85E-B659-D1F1-F393-8F53BEEE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401" y="2043335"/>
            <a:ext cx="4524375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018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8198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22946"/>
            <a:ext cx="12342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Simulation of Sensor Data on the Web Server</a:t>
            </a:r>
            <a:endParaRPr lang="en-US" sz="4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810"/>
            <a:ext cx="5677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Working Procedure:-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133719"/>
            <a:ext cx="10045700" cy="50760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815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638" y="1244560"/>
            <a:ext cx="7840504" cy="1297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Simulation of Sensor Data on the Web Server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638" y="2749868"/>
            <a:ext cx="750296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Simulate sensor and actuator data due to limited physical resources.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6638" y="3268861"/>
            <a:ext cx="750296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Generation: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6638" y="3833487"/>
            <a:ext cx="7502962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Simulation: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Generating sensor data through a C code and integrate it with Python Flask background process and the MySql database to store the data.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6638" y="4697128"/>
            <a:ext cx="7502962" cy="744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Types of Data: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Temperature, humidity, and pressure readings simulated based on industry test data.
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638" y="5641026"/>
            <a:ext cx="7502962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Flow: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Generated data is sent to the backend and stored in the database and then eventually sent to the web server and displayed on the web page.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6638" y="6507480"/>
            <a:ext cx="750296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Shortcomings: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Untested in real life situations and realistic industry environment.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081254" y="4835604"/>
            <a:ext cx="462207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3A454CA-BFCF-9B74-FC2E-2275B869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890" y="2830606"/>
            <a:ext cx="6099814" cy="32619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705207"/>
            <a:ext cx="11562636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DLL (Dynamic Link Library) File Generation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4023" y="1809393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•Purpose: A DLL allows code to be reused across multiple programs without the need for recompilation.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4023" y="2396490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Steps: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34947" y="2983587"/>
            <a:ext cx="1294142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•Code Development: C code written ensuring functions are marked with “__declspec(dllexport)” to expose them for use in the DLL.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99" y="3570684"/>
            <a:ext cx="11328401" cy="219241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4947" y="5954137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•Compilation: Use a compiler (e.g., GCC or MSVC) to compile the C code into a DLL file.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115871" y="6567368"/>
            <a:ext cx="1294143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•Example: gcc -shared -o mylibrary.dll mylibrary.c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34947" y="7179588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•Integration: Import the DLL in Python using ctypes to call the exported functions.</a:t>
            </a:r>
            <a:endParaRPr lang="en-US" sz="16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806" y="426482"/>
            <a:ext cx="5885259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SPI Initialization for ENC28J60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542806" y="1272746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SPI Initialization Steps: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2806" y="1695299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Pin Configuration: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82506" y="2117852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SPI Pins: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Configuring P0.4 (SCK), P0.5 (MOSI), and P0.6 (MISO) for SPI functionality.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82506" y="2540404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 (Chip Select):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P0.10 is configured as GPIO output for chip select control.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2806" y="2962957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SPI Configuration: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82506" y="3361457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Master Mode: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LPC2148 operates as the master.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82506" y="3773736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Clock Settings: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SPI clock rate is set by configuring the S0SPCCR register (PCLK/8).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2806" y="4230616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​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Data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​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Transfer: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82506" y="4634600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SPI_Transfer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Function: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Handles sending and receiving data over SPI. It writes data to S0SPDR and waits for the transfer to complete.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42806" y="5075721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ENC28J60 Initialization: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82506" y="5482955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Soft Reset: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 soft reset is performed to initialize the ENC28J60.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82506" y="5905508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Buffer Initialization: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Configure receive buffer start and end pointers.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82506" y="6328061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 Address Setup: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Set the MAC address for the Ethernet module.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682506" y="6750614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PHY Initialization: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Enable auto-negotiation for PHY layer configuration.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682506" y="7173166"/>
            <a:ext cx="135447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Interrupts and Reception: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Enable necessary interrupts and packet reception by setting relevant bits in ECON1.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12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59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77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74764" y="4728870"/>
            <a:ext cx="6218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 Development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93790" y="55293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C022B11-BCC5-D187-D20F-CF3C9A22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91" y="1765772"/>
            <a:ext cx="11944350" cy="6280115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EA1C6619-7552-1A73-2EFA-933E278ED904}"/>
              </a:ext>
            </a:extLst>
          </p:cNvPr>
          <p:cNvSpPr/>
          <p:nvPr/>
        </p:nvSpPr>
        <p:spPr>
          <a:xfrm>
            <a:off x="793789" y="642645"/>
            <a:ext cx="6218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MySQL Framework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81263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2159" y="879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Index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423370" y="18608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•Introduction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423370" y="24788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•Literature Review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423370" y="30969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•Scope of the Project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423370" y="37149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•Objectives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423370" y="4333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•Methodology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423370" y="49510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•Results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423370" y="55691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•Future Scope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423370" y="61872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•Conclusion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423370" y="68052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9755"/>
            <a:ext cx="8038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Key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21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•Library Loading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2591143"/>
            <a:ext cx="7004295" cy="1614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load_library() function loads a shared library (libmylibrary.dll or unknown link) using ctypes. It initializes the ENC28J60 Ethernet module and sets function signatures. Error handling provides detailed feedback for troubleshooting library loading issues.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1" y="48316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•Database Connection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1" y="5384001"/>
            <a:ext cx="7291972" cy="2077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connect_to_database() function establishes a connection to a MySQL database using specified configuration details. The store_sensor_data() function inserts sensor readings into a database table. It includes error handling for connection problems, ensuring robust data storage.</a:t>
            </a:r>
            <a:endParaRPr lang="en-US" sz="1750" dirty="0"/>
          </a:p>
        </p:txBody>
      </p:sp>
      <p:pic>
        <p:nvPicPr>
          <p:cNvPr id="18" name="Picture 1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DC5E6FE-E2D8-FA13-DFB3-5EA900A2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53" y="1622346"/>
            <a:ext cx="6209176" cy="3019782"/>
          </a:xfrm>
          <a:prstGeom prst="rect">
            <a:avLst/>
          </a:prstGeom>
        </p:spPr>
      </p:pic>
      <p:pic>
        <p:nvPicPr>
          <p:cNvPr id="20" name="Picture 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F6728F-7095-1FD5-026C-894D2A275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53" y="5013064"/>
            <a:ext cx="6209176" cy="30197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/>
          <p:cNvSpPr/>
          <p:nvPr/>
        </p:nvSpPr>
        <p:spPr>
          <a:xfrm>
            <a:off x="793788" y="10716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•Data Retrieval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86" y="1783124"/>
            <a:ext cx="12038636" cy="122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get_sensor_data_from_c() function calls C functions to retrieve real-time sensor data. It utilizes a defined SensorData structure to format the data and converts it to JSON for easy use within Python.</a:t>
            </a:r>
            <a:endParaRPr lang="en-US" sz="175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020F1B7-5CEB-C9C4-DBAB-9E242BB3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25" y="3355610"/>
            <a:ext cx="7881112" cy="42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5351"/>
            <a:ext cx="6903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28148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•Background Thread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3443377"/>
            <a:ext cx="7785131" cy="1546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background_data_collection() function runs in a separate thread, fetching sensor data every 2 seconds. This ensures continuous data collection and storage without disrupting the main application’s functionality.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89" y="56524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•Web Application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9" y="627053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Utilizing Flask, the code sets up a web interface and API. The / route displays the latest 10 sensor records, while /api/current and /api/historical provide JSON data for real-time and historical sensor information. This design facilitates easy access to sensor data for both users and applications.</a:t>
            </a:r>
            <a:endParaRPr lang="en-US" sz="1750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37EF4737-F7A5-8C32-FA90-7FF034F22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100" y="2064131"/>
            <a:ext cx="6328704" cy="35883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404" y="2147308"/>
            <a:ext cx="6369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 Development</a:t>
            </a:r>
            <a:endParaRPr lang="en-US" sz="44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738" y="450056"/>
            <a:ext cx="8642271" cy="510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Embedded Systems Dashboard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1738" y="1287304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</a:t>
            </a: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1738" y="1732359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The dashboard provides real-time monitoring of sensor data for embedded systems.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1738" y="2167141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Built with HTML, CSS, and JavaScript, it uses Chart.js for data visualization and allows dynamic interaction with data.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1738" y="2622471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2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Components</a:t>
            </a: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1738" y="3067526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CSS for Styling</a:t>
            </a: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1738" y="3512582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root defines color themes for light and dark modes.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1738" y="3957638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Flexbox layout is used to create a responsive sidebar and main content area.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71738" y="4402693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Interactive effects (e.g., hover, theme toggle) enhance user experience.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71738" y="4847749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 &amp; CSS Styling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71738" y="5292804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Utilizes a modern layout with a </a:t>
            </a:r>
            <a:r>
              <a:rPr lang="en-US" sz="12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flexible design</a:t>
            </a: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71738" y="5737860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CSS styling includes </a:t>
            </a:r>
            <a:r>
              <a:rPr lang="en-US" sz="12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 properties</a:t>
            </a: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(--bg-color, --text-color, etc.) for easy theme management.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71738" y="6182916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Responsive Design:</a:t>
            </a: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Ensures the interface adjusts for different screen sizes.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1738" y="6627971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 Content Area</a:t>
            </a: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71738" y="7073027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Header with title, theme toggle button, and logout option.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571738" y="7518083"/>
            <a:ext cx="1348692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Sensor cards to display current sensor readings with real-time status updates (e.g., "Normal," "High").</a:t>
            </a:r>
            <a:endParaRPr lang="en-US" sz="1250" dirty="0"/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011F4E-4F6D-E0B4-BF59-74D9D5B11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608" y="2551570"/>
            <a:ext cx="6218054" cy="32262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957" y="564416"/>
            <a:ext cx="12063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Data Display with Dynamic Status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509E1-FA2A-9F4C-7A7D-79D0E638E4DB}"/>
              </a:ext>
            </a:extLst>
          </p:cNvPr>
          <p:cNvSpPr txBox="1"/>
          <p:nvPr/>
        </p:nvSpPr>
        <p:spPr>
          <a:xfrm>
            <a:off x="478957" y="1759893"/>
            <a:ext cx="804859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Real-time Data Update Functionality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:</a:t>
            </a:r>
          </a:p>
          <a:p>
            <a:pPr algn="l"/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JavaScript Functions :</a:t>
            </a:r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updateSensorData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(): Fetches sensor data from the backend API (/</a:t>
            </a:r>
            <a:r>
              <a:rPr lang="en-IN" sz="16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api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/current) and updates sensor values on the dashboard.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Status Indicators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: Each sensor reading has a status badge (e.g., “Normal," “</a:t>
            </a:r>
            <a:r>
              <a:rPr lang="en-IN" sz="16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High“,”Low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”) updated based on preset thresholds.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Automatic Refresh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: Uses </a:t>
            </a:r>
            <a:r>
              <a:rPr lang="en-IN" sz="16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setInterval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 to refresh data every second, ensuring real      -time updates.</a:t>
            </a:r>
          </a:p>
          <a:p>
            <a:pPr marL="742950" lvl="1" indent="-285750" algn="l">
              <a:buFont typeface="+mj-lt"/>
              <a:buAutoNum type="arabicPeriod"/>
            </a:pPr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marL="0" indent="0" algn="l">
              <a:buNone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2. Theme Toggle :</a:t>
            </a:r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lvl="1"/>
            <a:r>
              <a:rPr lang="en-IN" sz="1600" b="1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toggleTheme</a:t>
            </a: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() Function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: Switches between light and dark modes by toggling data-theme on the &lt;body&gt; element.</a:t>
            </a:r>
          </a:p>
          <a:p>
            <a:pPr lvl="1"/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Uses CSS </a:t>
            </a:r>
            <a:r>
              <a:rPr lang="en-IN" sz="1600" dirty="0">
                <a:solidFill>
                  <a:srgbClr val="CFCBBF"/>
                </a:solidFill>
                <a:latin typeface="Raleway" pitchFamily="2" charset="0"/>
              </a:rPr>
              <a:t>variables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 (--</a:t>
            </a:r>
            <a:r>
              <a:rPr lang="en-IN" sz="16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bg-color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, --text-</a:t>
            </a:r>
            <a:r>
              <a:rPr lang="en-IN" sz="16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color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) for easy theme management.</a:t>
            </a:r>
          </a:p>
          <a:p>
            <a:pPr lvl="1"/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Provides a more visually accessible interface for users based on preference.</a:t>
            </a:r>
          </a:p>
          <a:p>
            <a:pPr lvl="1"/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marL="0" indent="0" algn="l">
              <a:buNone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3. Data Display Cards</a:t>
            </a:r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lvl="1"/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Cards for Sensor Data</a:t>
            </a:r>
            <a:r>
              <a:rPr lang="en-IN" sz="1600" b="1" dirty="0">
                <a:solidFill>
                  <a:srgbClr val="CFCBBF"/>
                </a:solidFill>
                <a:latin typeface="Raleway" pitchFamily="2" charset="0"/>
              </a:rPr>
              <a:t> :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 Timestamp, Temperature, Voltage, Pressure, and Magnetic Field.</a:t>
            </a:r>
          </a:p>
          <a:p>
            <a:pPr lvl="1"/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Each card shows </a:t>
            </a: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current sensor readings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 with:</a:t>
            </a:r>
          </a:p>
          <a:p>
            <a:pPr marL="1200150" lvl="2" indent="-285750"/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Data values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 updated every second.</a:t>
            </a:r>
          </a:p>
          <a:p>
            <a:pPr marL="1200150" lvl="2" indent="-285750"/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Status indicators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 (Normal, Low, High) based on value thresholds.</a:t>
            </a:r>
          </a:p>
          <a:p>
            <a:pPr marL="1200150" lvl="2" indent="-285750"/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endParaRPr lang="en-IN" sz="1600" dirty="0">
              <a:solidFill>
                <a:srgbClr val="CFCBBF"/>
              </a:solidFill>
              <a:latin typeface="Raleway" pitchFamily="2" charset="0"/>
            </a:endParaRPr>
          </a:p>
        </p:txBody>
      </p:sp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7DDFF8D-A393-B7B8-695A-A5A3FAB6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083" y="2958957"/>
            <a:ext cx="5956174" cy="37544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9C386A-B456-1FF4-8328-47CCB8158857}"/>
              </a:ext>
            </a:extLst>
          </p:cNvPr>
          <p:cNvSpPr txBox="1"/>
          <p:nvPr/>
        </p:nvSpPr>
        <p:spPr>
          <a:xfrm>
            <a:off x="544530" y="669860"/>
            <a:ext cx="73152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4. Real-time Status Update Logic</a:t>
            </a:r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lvl="1"/>
            <a:r>
              <a:rPr lang="en-IN" sz="1600" b="1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updateStatus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 function updates card statuses: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Values outside defined thresholds trigger color-coded statuses: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Green: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 Normal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Orange: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 Low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Red: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 </a:t>
            </a:r>
            <a:r>
              <a:rPr lang="en-IN" sz="1600" dirty="0">
                <a:solidFill>
                  <a:srgbClr val="CFCBBF"/>
                </a:solidFill>
                <a:latin typeface="Raleway" pitchFamily="2" charset="0"/>
              </a:rPr>
              <a:t>High</a:t>
            </a:r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marL="0" indent="0" algn="l">
              <a:buNone/>
            </a:pPr>
            <a:r>
              <a:rPr lang="en-IN" sz="1600" b="1" dirty="0">
                <a:solidFill>
                  <a:srgbClr val="CFCBBF"/>
                </a:solidFill>
                <a:latin typeface="Raleway" pitchFamily="2" charset="0"/>
              </a:rPr>
              <a:t>5. </a:t>
            </a: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API Fetching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: Data is fetched from /</a:t>
            </a:r>
            <a:r>
              <a:rPr lang="en-IN" sz="16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api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/current every second using fetch().</a:t>
            </a:r>
          </a:p>
          <a:p>
            <a:pPr marL="0" indent="0" algn="l">
              <a:buNone/>
            </a:pPr>
            <a:endParaRPr lang="en-IN" sz="16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pPr marL="0" indent="0" algn="l">
              <a:buNone/>
            </a:pPr>
            <a:r>
              <a:rPr lang="en-IN" sz="1600" b="1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6. Error Handling</a:t>
            </a:r>
            <a:r>
              <a:rPr lang="en-IN" sz="16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: If the data fails to load, an error is logged in the console.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E9EEC944-B442-4BC1-467E-B7641ECA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424" y="3993531"/>
            <a:ext cx="6218054" cy="34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6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704" y="536377"/>
            <a:ext cx="7323773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Visualization with Chart.js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2704" y="1536025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Chart.js Integration 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2704" y="2067401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Chart Initialization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2704" y="2598777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Four line-charts display trends of different metrics (Temperature, Voltage, Pressure, Magnetic Field).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2704" y="3130153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Each chart is customized with color-coded lines for easy distinction and scales based on time (x-axis) and sensor data (y-axis).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2704" y="3661529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Chart Updates :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2704" y="4192905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500" b="1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updateChart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() Function :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Adds new data points to each chart as they are received from the API.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2704" y="4724281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Data Limit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Keeps only the last 10 data points for clear visualization without cluttering.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2704" y="5255657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Chart Initialization and Updates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82704" y="5787033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Initialization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Each chart is initialized with a specific dataset and color theme.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2704" y="6318409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500" b="1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updateChart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Function :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82704" y="6849785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Adds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timestamps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and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sensor values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the chart’s dataset.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82704" y="7381161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Keeps charts updated with the latest information while maintaining a clean UI.</a:t>
            </a:r>
            <a:endParaRPr lang="en-US" sz="1500" dirty="0"/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AE9D8512-3408-F9C5-003B-31B1FD42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520" y="4787504"/>
            <a:ext cx="6218054" cy="32262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731" y="785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Results</a:t>
            </a:r>
            <a:endParaRPr lang="en-US" sz="44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FF95E-71D9-68F3-14C4-D6D64205A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94" y="1592195"/>
            <a:ext cx="11481412" cy="64582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inal Result">
            <a:hlinkClick r:id="" action="ppaction://media"/>
            <a:extLst>
              <a:ext uri="{FF2B5EF4-FFF2-40B4-BE49-F238E27FC236}">
                <a16:creationId xmlns:a16="http://schemas.microsoft.com/office/drawing/2014/main" id="{AAAAF843-3FB6-0A86-962E-A999CEAD38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9030" y="1748232"/>
            <a:ext cx="10437543" cy="6105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AB8C5-EF7E-2F00-D5FF-867F7B347848}"/>
              </a:ext>
            </a:extLst>
          </p:cNvPr>
          <p:cNvSpPr txBox="1"/>
          <p:nvPr/>
        </p:nvSpPr>
        <p:spPr>
          <a:xfrm>
            <a:off x="209443" y="434723"/>
            <a:ext cx="1111073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>
                <a:solidFill>
                  <a:srgbClr val="F2E782"/>
                </a:solidFill>
                <a:latin typeface="Prata" panose="020B0604020202020204" charset="0"/>
              </a:rPr>
              <a:t>REAL TIME SENSOR DATA ACQUISITION &amp;</a:t>
            </a:r>
          </a:p>
          <a:p>
            <a:r>
              <a:rPr lang="en-US" sz="3800" dirty="0">
                <a:solidFill>
                  <a:srgbClr val="F2E782"/>
                </a:solidFill>
                <a:latin typeface="Prata" panose="020B0604020202020204" charset="0"/>
              </a:rPr>
              <a:t>PROCESSING</a:t>
            </a:r>
            <a:endParaRPr lang="en-IN" sz="3800" dirty="0">
              <a:solidFill>
                <a:srgbClr val="F2E782"/>
              </a:solidFill>
              <a:latin typeface="Pr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7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4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1725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•Our project focuses on developing an Embedded Web Server integrated with a Predictive Maintenance System.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23436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•This solution enables real-time monitoring and remote management of industrial/electronic equipment, predicting failures before they occur, and reducing downtime.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89" y="33246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•The system enhances operational efficiency by combining embedded technology with data analytics.</a:t>
            </a:r>
            <a:endParaRPr lang="en-US" sz="1750" dirty="0"/>
          </a:p>
        </p:txBody>
      </p:sp>
      <p:pic>
        <p:nvPicPr>
          <p:cNvPr id="7" name="Picture 6" descr="A machine with wires and a computer&#10;&#10;Description automatically generated">
            <a:extLst>
              <a:ext uri="{FF2B5EF4-FFF2-40B4-BE49-F238E27FC236}">
                <a16:creationId xmlns:a16="http://schemas.microsoft.com/office/drawing/2014/main" id="{32B4CABC-E55F-2EE6-8AF2-13786B84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999" y="3798171"/>
            <a:ext cx="7662357" cy="43100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2581"/>
            <a:ext cx="6950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⁠Web Server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49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•Result: Successfully established a functioning embedded web server on the LPC2148 microcontroller using the ENC28J60 Ethernet module.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95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•Highlights: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13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•Achieved basic web server response for control and data requests.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5065"/>
            <a:ext cx="6496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⁠Sensor Data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•Result: Successfully simulated sensor data in real-time, representing temperature, humidity, and pressure values.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•Highlights: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•Integrated DLL in Python Flask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•Data consistency and real-time updates verified through backend processing and frontend display.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032"/>
            <a:ext cx="9647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 Stability and Data Storage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•Result: Developed a robust backend system using Python Flask and MySQL.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•Highlights: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•Database performance tested under continuous data writing and query load, with stable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5065"/>
            <a:ext cx="11025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 Interface and User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•Result: Responsive frontend showcasing real-time sensor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•Outcome: Users can view sensor data through interactive dashboard.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•Highlights: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•Real-time dashboard updates verified with simulated data from the backend.</a:t>
            </a:r>
            <a:endParaRPr lang="en-US" sz="17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032"/>
            <a:ext cx="12073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Integration and Performance Testing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•Result: Successfully integrated all components—embedded server, backend, and frontend—into a cohesive system.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•Highlights: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•System tested for latency and data integrity, showing minimal delay in data updates on the frontend.</a:t>
            </a:r>
            <a:endParaRPr lang="en-US" sz="17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scope</a:t>
            </a:r>
            <a:endParaRPr lang="en-US" sz="44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2163"/>
            <a:ext cx="8535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Testing Electronic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45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•Objective: Extend the embedded web server’s functionality to test and monitor various electronic components, such as different ICs, in real time.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•Proposed Setup: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•Circuit with IC and Sensor: Set up a circuit on a breadboard with an IC, power supply, and a sensor (e.g., current sensor) to monitor parameters like current.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8045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•Connection to LPC2148: Connect this breadboard setup to LPC2148 for data acquisition and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0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Acquisition, Processing, and 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42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.hex File Customization: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422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a function in the main.c file to acquire and process this data from the sensor in real 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603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Mention the hardware pin configurations for initializing communication peripherals between the sensor(s) and the microcontroller.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41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Flow: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93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Sensor Data Capture: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The LPC2148 captures data from the current sensor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774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Processing: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is sent to a backend system (SQL and Flask) to be analyzed and stored.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954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Display: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Real-time results are accessible through the web server for remote observation.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72135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 and Applications: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Additional sensors (e.g., voltage, temperature) could be integrated for comprehensive testing.</a:t>
            </a:r>
            <a:endParaRPr lang="en-US" sz="17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440" y="518993"/>
            <a:ext cx="471820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References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0440" y="1486138"/>
            <a:ext cx="1330952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•Manasa, K., &amp; Swapnarani, T. (2013). Implementation of TCP/IP Ethernet Webservices Based on ARM7. </a:t>
            </a:r>
            <a:r>
              <a:rPr lang="en-US" sz="14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International Journal of Mathematics and Computer Research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1(1), 20-24​(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0440" y="2302312"/>
            <a:ext cx="1330952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•Gawali, S. M., &amp; Gajbhiye, S. M. (2014). Design of ARM based Embedded Web Server for Agricultural Application. </a:t>
            </a:r>
            <a:r>
              <a:rPr lang="en-US" sz="14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International Journal of Computer Science and Information Technologies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5(1), 354-356​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0440" y="3118485"/>
            <a:ext cx="1330952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•Meeravali, S., Madhu, S., &amp; Sarojini, M. (2013). Embedded Web Server Based Surveillance System using ARM. </a:t>
            </a:r>
            <a:r>
              <a:rPr lang="en-US" sz="14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International Journal of Engineering Research &amp; Technology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2(8), 1912-1915​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0440" y="3934658"/>
            <a:ext cx="1330952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•Malewar, A. S., Kharde, S., &amp; Chincholikar, S. (2016). Monitoring and Controlling of Environmental Parameters Using Embedded Web Server. </a:t>
            </a:r>
            <a:r>
              <a:rPr lang="en-US" sz="14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International Journal of Advanced Research in Computer and Communication Engineering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5(2), 373-375​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0440" y="4750832"/>
            <a:ext cx="1330952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•Xian-Hui, L., Jing-Biao, L., &amp; Wen-Yu, C. (2012). Design and Implementation of Web Server Control System Based on STM32. </a:t>
            </a:r>
            <a:r>
              <a:rPr lang="en-US" sz="14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Fifth International Conference on Intelligent Networks and Intelligent Systems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146-148​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0440" y="5567005"/>
            <a:ext cx="1330952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•Mandi, R. M., Tikale, S., Rozatkar, R., &amp; Suradkar, S. (2015). TCP/IP Based Multi-Device Programming Circuit Using ARM. </a:t>
            </a:r>
            <a:r>
              <a:rPr lang="en-US" sz="14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International Engineering Research Journal (IERJ)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1(11), 1388-1391​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0440" y="6383179"/>
            <a:ext cx="1330952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4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https://www.youtube.com/watch?v=Z1RJmh_OqeA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60440" y="6897410"/>
            <a:ext cx="1330952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4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https://mongoose.ws/reference-projects/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60440" y="7411641"/>
            <a:ext cx="1330952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4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https://embetronicx.com/tutorials/microcontrollers/lpc2148/ultrasonic-sensor-interfacing-with-lpc2148/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669" y="464939"/>
            <a:ext cx="4219575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Literature Review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330567" y="992386"/>
            <a:ext cx="9434027" cy="69350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0669" y="7494627"/>
            <a:ext cx="134490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0554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Scope of the project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241" y="1773198"/>
            <a:ext cx="1305591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scope of this project includes making an embedded web server on LPC2148 using an ethernet module ENC28J60 responsible for data transmission and retrieval and built a predictive maintenance system to optimize equipment maintenance and reduce downtime.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7241" y="3105626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Inclusions:-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7241" y="3718441"/>
            <a:ext cx="1305591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LPC2148 microcontroller, ENC28J60 ethernet module, Mongoose Web Server Framework, HTML, CSS, Python, mySQL and Flask.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7241" y="4691063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2.Embedded web server development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7241" y="5303877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3.Real-time data monitoring.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7241" y="5916692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4.Implement TCP/IP stack.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7241" y="6529507"/>
            <a:ext cx="1305591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5.Develop a user-friendly web interface.
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1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35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•The objective of this project is to develop an efficient and reliable Embedded Web Server using LPC 2148 and ENC28J60 ethernet module. The key goals include:-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Monitoring: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Enable continuous monitoring of industrial equipment via a web interface.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Acquisition and Transmission: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Sensors embedded in the equipment continuously capture key performance data, which is then processed and transmitted to the web server.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196810" y="2575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	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-196810" y="37379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1.Creating the web server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-196810" y="4356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2.Simulating the sensor data on the server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-196810" y="4974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3.Building the backend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-196810" y="5592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4.Designing the frontend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-196810" y="6210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276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0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4220642"/>
            <a:ext cx="8822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CREATING THE WEB SERVER</a:t>
            </a:r>
            <a:endParaRPr lang="en-US" sz="4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549" y="3504947"/>
            <a:ext cx="4345424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Architecture:-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17" y="969036"/>
            <a:ext cx="6754783" cy="66606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0669" y="7494627"/>
            <a:ext cx="134490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2577</Words>
  <Application>Microsoft Office PowerPoint</Application>
  <PresentationFormat>Custom</PresentationFormat>
  <Paragraphs>253</Paragraphs>
  <Slides>38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Raleway</vt:lpstr>
      <vt:lpstr>Arial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Sumedh PrabhuDesai</cp:lastModifiedBy>
  <cp:revision>13</cp:revision>
  <dcterms:created xsi:type="dcterms:W3CDTF">2024-11-04T06:32:12Z</dcterms:created>
  <dcterms:modified xsi:type="dcterms:W3CDTF">2024-11-04T08:26:02Z</dcterms:modified>
</cp:coreProperties>
</file>